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4" r:id="rId2"/>
    <p:sldId id="295" r:id="rId3"/>
    <p:sldId id="296" r:id="rId4"/>
    <p:sldId id="297" r:id="rId5"/>
    <p:sldId id="29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059" autoAdjust="0"/>
  </p:normalViewPr>
  <p:slideViewPr>
    <p:cSldViewPr snapToGrid="0">
      <p:cViewPr varScale="1">
        <p:scale>
          <a:sx n="156" d="100"/>
          <a:sy n="156" d="100"/>
        </p:scale>
        <p:origin x="-128" y="-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3C102A-43AE-EA44-91D8-F2AA4A3A5603}" type="datetimeFigureOut">
              <a:rPr lang="en-US" smtClean="0"/>
              <a:t>3/27/14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EB93A-D585-B942-9AA3-9A6D423465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269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CF5038-D176-4BA8-831F-88C34B5BE45D}" type="datetimeFigureOut">
              <a:rPr lang="en-US" smtClean="0"/>
              <a:t>3/27/14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E09B3-DBC7-4FC8-A875-2587E41CC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64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A65A-4DD8-453A-BC09-EAA25F993D1D}" type="datetimeFigureOut">
              <a:rPr lang="en-US" smtClean="0"/>
              <a:t>3/27/14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8295B-3563-42CD-B89D-62AD8B8AC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435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A65A-4DD8-453A-BC09-EAA25F993D1D}" type="datetimeFigureOut">
              <a:rPr lang="en-US" smtClean="0"/>
              <a:t>3/27/14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8295B-3563-42CD-B89D-62AD8B8AC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091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A65A-4DD8-453A-BC09-EAA25F993D1D}" type="datetimeFigureOut">
              <a:rPr lang="en-US" smtClean="0"/>
              <a:t>3/27/14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8295B-3563-42CD-B89D-62AD8B8AC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251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A65A-4DD8-453A-BC09-EAA25F993D1D}" type="datetimeFigureOut">
              <a:rPr lang="en-US" smtClean="0"/>
              <a:t>3/27/14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8295B-3563-42CD-B89D-62AD8B8AC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378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A65A-4DD8-453A-BC09-EAA25F993D1D}" type="datetimeFigureOut">
              <a:rPr lang="en-US" smtClean="0"/>
              <a:t>3/27/14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8295B-3563-42CD-B89D-62AD8B8AC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674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A65A-4DD8-453A-BC09-EAA25F993D1D}" type="datetimeFigureOut">
              <a:rPr lang="en-US" smtClean="0"/>
              <a:t>3/27/14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8295B-3563-42CD-B89D-62AD8B8AC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828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A65A-4DD8-453A-BC09-EAA25F993D1D}" type="datetimeFigureOut">
              <a:rPr lang="en-US" smtClean="0"/>
              <a:t>3/27/14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8295B-3563-42CD-B89D-62AD8B8AC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271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A65A-4DD8-453A-BC09-EAA25F993D1D}" type="datetimeFigureOut">
              <a:rPr lang="en-US" smtClean="0"/>
              <a:t>3/27/14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8295B-3563-42CD-B89D-62AD8B8AC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445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A65A-4DD8-453A-BC09-EAA25F993D1D}" type="datetimeFigureOut">
              <a:rPr lang="en-US" smtClean="0"/>
              <a:t>3/27/14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8295B-3563-42CD-B89D-62AD8B8AC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431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A65A-4DD8-453A-BC09-EAA25F993D1D}" type="datetimeFigureOut">
              <a:rPr lang="en-US" smtClean="0"/>
              <a:t>3/27/14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8295B-3563-42CD-B89D-62AD8B8AC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467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A65A-4DD8-453A-BC09-EAA25F993D1D}" type="datetimeFigureOut">
              <a:rPr lang="en-US" smtClean="0"/>
              <a:t>3/27/14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8295B-3563-42CD-B89D-62AD8B8AC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800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9A65A-4DD8-453A-BC09-EAA25F993D1D}" type="datetimeFigureOut">
              <a:rPr lang="en-US" smtClean="0"/>
              <a:t>3/27/14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8295B-3563-42CD-B89D-62AD8B8AC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883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Summary and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799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49919"/>
          </a:xfrm>
        </p:spPr>
        <p:txBody>
          <a:bodyPr/>
          <a:lstStyle/>
          <a:p>
            <a:r>
              <a:rPr lang="en-US" dirty="0" smtClean="0"/>
              <a:t>Follow-up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23803"/>
            <a:ext cx="10515600" cy="4253160"/>
          </a:xfrm>
        </p:spPr>
        <p:txBody>
          <a:bodyPr/>
          <a:lstStyle/>
          <a:p>
            <a:r>
              <a:rPr lang="en-US" dirty="0" smtClean="0"/>
              <a:t>BMC special issue on Human Genome Privacy</a:t>
            </a:r>
          </a:p>
          <a:p>
            <a:endParaRPr lang="en-US" dirty="0"/>
          </a:p>
          <a:p>
            <a:r>
              <a:rPr lang="en-US" dirty="0" smtClean="0"/>
              <a:t>Every participant is encouraged to submit a paper</a:t>
            </a:r>
          </a:p>
          <a:p>
            <a:endParaRPr lang="en-US" dirty="0"/>
          </a:p>
          <a:p>
            <a:r>
              <a:rPr lang="en-US" dirty="0" smtClean="0"/>
              <a:t>There is a publication fee involved</a:t>
            </a:r>
          </a:p>
          <a:p>
            <a:endParaRPr lang="en-US" dirty="0"/>
          </a:p>
          <a:p>
            <a:r>
              <a:rPr lang="en-US" dirty="0" smtClean="0"/>
              <a:t>Timeline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163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for Genome Privacy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Portal:</a:t>
            </a:r>
          </a:p>
          <a:p>
            <a:pPr lvl="1"/>
            <a:r>
              <a:rPr lang="en-US" dirty="0" smtClean="0"/>
              <a:t>A collection of related articles on genomic privacy research</a:t>
            </a:r>
          </a:p>
          <a:p>
            <a:pPr lvl="1"/>
            <a:r>
              <a:rPr lang="en-US" dirty="0" smtClean="0"/>
              <a:t>Tutorials on this topic from computing and biomedical viewpoints</a:t>
            </a:r>
          </a:p>
          <a:p>
            <a:pPr lvl="1"/>
            <a:r>
              <a:rPr lang="en-US" dirty="0" smtClean="0"/>
              <a:t>Data and tools</a:t>
            </a:r>
          </a:p>
          <a:p>
            <a:pPr lvl="1"/>
            <a:r>
              <a:rPr lang="en-US" dirty="0" smtClean="0"/>
              <a:t>Forum for providing information and encouraging discussion</a:t>
            </a:r>
          </a:p>
          <a:p>
            <a:pPr lvl="1"/>
            <a:endParaRPr lang="en-US" dirty="0"/>
          </a:p>
          <a:p>
            <a:r>
              <a:rPr lang="en-US" dirty="0" smtClean="0"/>
              <a:t>Any suggestions?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409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Genome privacy</a:t>
            </a:r>
          </a:p>
          <a:p>
            <a:pPr lvl="1"/>
            <a:r>
              <a:rPr lang="en-US" dirty="0" smtClean="0"/>
              <a:t>Further study on privacy-preserving data dissertation technologies</a:t>
            </a:r>
          </a:p>
          <a:p>
            <a:pPr lvl="1"/>
            <a:r>
              <a:rPr lang="en-US" dirty="0" smtClean="0"/>
              <a:t>Evaluation on privacy-preserving analysis technologies (e.g., by using </a:t>
            </a:r>
            <a:r>
              <a:rPr lang="en-US" smtClean="0"/>
              <a:t>cryptographic techniques)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Beyond genome</a:t>
            </a:r>
          </a:p>
          <a:p>
            <a:pPr lvl="1"/>
            <a:r>
              <a:rPr lang="en-US" dirty="0" smtClean="0"/>
              <a:t>Practical protection for health records? </a:t>
            </a:r>
          </a:p>
          <a:p>
            <a:pPr lvl="1"/>
            <a:r>
              <a:rPr lang="en-US" dirty="0" smtClean="0"/>
              <a:t>Other ideas?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376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PETS Workshop on Genome Privacy (</a:t>
            </a:r>
            <a:r>
              <a:rPr lang="en-US" dirty="0" err="1" smtClean="0"/>
              <a:t>GenoPri</a:t>
            </a:r>
            <a:r>
              <a:rPr lang="en-US" dirty="0" smtClean="0"/>
              <a:t>): July 15, Amsterdam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forum for discussing state-of-the-art genome privacy technologies</a:t>
            </a:r>
          </a:p>
          <a:p>
            <a:pPr lvl="1"/>
            <a:r>
              <a:rPr lang="en-US" dirty="0" smtClean="0"/>
              <a:t>Informal publication, discussion style</a:t>
            </a:r>
          </a:p>
          <a:p>
            <a:endParaRPr lang="en-US" dirty="0"/>
          </a:p>
          <a:p>
            <a:r>
              <a:rPr lang="en-US" dirty="0" smtClean="0"/>
              <a:t>Example topics:</a:t>
            </a:r>
          </a:p>
          <a:p>
            <a:pPr lvl="1"/>
            <a:r>
              <a:rPr lang="en-US" dirty="0" smtClean="0"/>
              <a:t>Privacy preserving genome-data analysis and dissemination,  access control on genomic data, crypto techniques designed for genome protection,  genome privacy with family members, storage protection of genomic data, etc.</a:t>
            </a:r>
          </a:p>
          <a:p>
            <a:pPr lvl="1"/>
            <a:endParaRPr lang="en-US" dirty="0"/>
          </a:p>
          <a:p>
            <a:r>
              <a:rPr lang="en-US" dirty="0" smtClean="0"/>
              <a:t>Deadline:  Apr. 25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982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1765</TotalTime>
  <Words>183</Words>
  <Application>Microsoft Macintosh PowerPoint</Application>
  <PresentationFormat>Custom</PresentationFormat>
  <Paragraphs>34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Summary and Discussion</vt:lpstr>
      <vt:lpstr>Follow-up</vt:lpstr>
      <vt:lpstr>Resources for Genome Privacy Research</vt:lpstr>
      <vt:lpstr>Next Competition</vt:lpstr>
      <vt:lpstr>1st PETS Workshop on Genome Privacy (GenoPri): July 15, Amsterdam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 design</dc:title>
  <dc:creator>Yongan Z</dc:creator>
  <cp:lastModifiedBy>Shuang Wang</cp:lastModifiedBy>
  <cp:revision>183</cp:revision>
  <cp:lastPrinted>2014-03-19T16:35:43Z</cp:lastPrinted>
  <dcterms:created xsi:type="dcterms:W3CDTF">2014-03-17T15:41:00Z</dcterms:created>
  <dcterms:modified xsi:type="dcterms:W3CDTF">2014-03-28T01:30:06Z</dcterms:modified>
</cp:coreProperties>
</file>